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5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7" autoAdjust="0"/>
    <p:restoredTop sz="94660"/>
  </p:normalViewPr>
  <p:slideViewPr>
    <p:cSldViewPr snapToGrid="0">
      <p:cViewPr varScale="1">
        <p:scale>
          <a:sx n="73" d="100"/>
          <a:sy n="73" d="100"/>
        </p:scale>
        <p:origin x="76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AE8F0-04FD-4E6D-8EDE-5A507BA37BE6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30E89-5B63-4E1F-BDD3-2F61BE8C7C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420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023409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4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6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7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22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55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9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2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1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4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31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93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06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69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9C793-7DBB-4790-AE48-CEDF20332D28}" type="datetimeFigureOut">
              <a:rPr lang="en-US" smtClean="0"/>
              <a:t>01/14/2025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42C5C-4064-4882-B59E-7C043D823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59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68" y="1876829"/>
            <a:ext cx="820347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BFX </a:t>
            </a:r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AT-100 </a:t>
            </a:r>
            <a:r>
              <a:rPr lang="en-US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Ethernet fail FA report</a:t>
            </a:r>
            <a:endParaRPr lang="en-US" sz="4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872718"/>
            <a:ext cx="332935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PE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2025/01/14</a:t>
            </a:r>
          </a:p>
        </p:txBody>
      </p:sp>
    </p:spTree>
    <p:extLst>
      <p:ext uri="{BB962C8B-B14F-4D97-AF65-F5344CB8AC3E}">
        <p14:creationId xmlns:p14="http://schemas.microsoft.com/office/powerpoint/2010/main" val="106674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019888" y="58084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TEAM</a:t>
            </a:r>
            <a:endParaRPr 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50EF1C-8C29-4929-B2AC-E5CA3E8C1F9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07492" y="980727"/>
          <a:ext cx="10577016" cy="4696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8508">
                  <a:extLst>
                    <a:ext uri="{9D8B030D-6E8A-4147-A177-3AD203B41FA5}">
                      <a16:colId xmlns:a16="http://schemas.microsoft.com/office/drawing/2014/main" val="2033088988"/>
                    </a:ext>
                  </a:extLst>
                </a:gridCol>
                <a:gridCol w="5288508">
                  <a:extLst>
                    <a:ext uri="{9D8B030D-6E8A-4147-A177-3AD203B41FA5}">
                      <a16:colId xmlns:a16="http://schemas.microsoft.com/office/drawing/2014/main" val="443924126"/>
                    </a:ext>
                  </a:extLst>
                </a:gridCol>
              </a:tblGrid>
              <a:tr h="4696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OTT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25604"/>
                  </a:ext>
                </a:extLst>
              </a:tr>
              <a:tr h="422706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 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Leader: Jack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 Leader: Mark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Toney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TE: Allan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ME: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Wen-tai</a:t>
                      </a:r>
                      <a:endParaRPr lang="en-US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Michael </a:t>
                      </a:r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Justin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Ken/ Rachel</a:t>
                      </a: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PM: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Roisy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SH Son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02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826795"/>
              </p:ext>
            </p:extLst>
          </p:nvPr>
        </p:nvGraphicFramePr>
        <p:xfrm>
          <a:off x="585504" y="893293"/>
          <a:ext cx="11132458" cy="3903048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06858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654801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(5W1H)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4258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2025-Jan-10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4258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2586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63879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complain 1pc DOA T99X171.00 Ethernet fail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9273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TBD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638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1pc / 1600pcs ~ 0.06%, S/N range: 2149688001202404449199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5504" y="4995282"/>
            <a:ext cx="10926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cs typeface="Arial" panose="020B0604020202020204" pitchFamily="34" charset="0"/>
              </a:rPr>
              <a:t>On </a:t>
            </a:r>
            <a:r>
              <a:rPr lang="en-US" b="1" dirty="0" smtClean="0">
                <a:cs typeface="Arial" panose="020B0604020202020204" pitchFamily="34" charset="0"/>
              </a:rPr>
              <a:t>10-Jan, 2025, </a:t>
            </a:r>
            <a:r>
              <a:rPr lang="en-US" b="1" dirty="0">
                <a:cs typeface="Arial" panose="020B0604020202020204" pitchFamily="34" charset="0"/>
              </a:rPr>
              <a:t>T99X171.00 model, ALT customer </a:t>
            </a:r>
            <a:r>
              <a:rPr lang="en-US" b="1" dirty="0" smtClean="0">
                <a:cs typeface="Arial" panose="020B0604020202020204" pitchFamily="34" charset="0"/>
              </a:rPr>
              <a:t>complain 1pcs DOA issue: Ethernet fail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cs typeface="Arial" panose="020B0604020202020204" pitchFamily="34" charset="0"/>
              </a:rPr>
              <a:t>S/N range : </a:t>
            </a:r>
            <a:r>
              <a:rPr lang="en-US" dirty="0" smtClean="0"/>
              <a:t>2149688001202404449199</a:t>
            </a:r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cs typeface="Arial" panose="020B0604020202020204" pitchFamily="34" charset="0"/>
              </a:rPr>
              <a:t>Defect rate</a:t>
            </a:r>
            <a:r>
              <a:rPr lang="en-US" dirty="0" smtClean="0">
                <a:cs typeface="Arial" panose="020B0604020202020204" pitchFamily="34" charset="0"/>
              </a:rPr>
              <a:t>: 1pc/1600pcs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cs typeface="Arial" panose="020B0604020202020204" pitchFamily="34" charset="0"/>
              </a:rPr>
              <a:t>Fail symptom: </a:t>
            </a:r>
            <a:r>
              <a:rPr lang="en-US" dirty="0" smtClean="0">
                <a:cs typeface="Arial" panose="020B0604020202020204" pitchFamily="34" charset="0"/>
              </a:rPr>
              <a:t>Ethernet</a:t>
            </a:r>
            <a:r>
              <a:rPr lang="en-US" b="1" dirty="0" smtClean="0">
                <a:cs typeface="Arial" panose="020B0604020202020204" pitchFamily="34" charset="0"/>
              </a:rPr>
              <a:t> </a:t>
            </a:r>
            <a:r>
              <a:rPr lang="en-US" dirty="0" smtClean="0">
                <a:cs typeface="Arial" panose="020B0604020202020204" pitchFamily="34" charset="0"/>
              </a:rPr>
              <a:t>function check =&gt;</a:t>
            </a:r>
            <a:r>
              <a:rPr 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 NG</a:t>
            </a:r>
            <a:endParaRPr lang="en-US" b="1" dirty="0" smtClean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5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78075" y="4094081"/>
            <a:ext cx="10788508" cy="1879664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Suggestion: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boot up normal but can’t connect with Ethernet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Suspect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thernet block have issue (NG board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can’t connect to internet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3707" y="1099051"/>
            <a:ext cx="64164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ustomer feedback Ethernet doesn’t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0620" y="1740872"/>
            <a:ext cx="3990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initial review </a:t>
            </a:r>
            <a:endParaRPr lang="en-US" sz="24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0620" y="723829"/>
            <a:ext cx="3990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Symptom: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03707" y="2241826"/>
            <a:ext cx="51016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Visual check -&gt; No found abnormal.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Update check -&gt; No found abnormal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+ By USB and By USB burning tools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8075" y="132898"/>
            <a:ext cx="5106526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Confirm Fail 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Symptom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377249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par>
              <p:cTn id="3"/>
            </p:par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766979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Production History Data Checking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8836" y="2923709"/>
            <a:ext cx="26874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Dot Level data (FATP 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838" y="907894"/>
            <a:ext cx="234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Level data (SMT)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710490"/>
              </p:ext>
            </p:extLst>
          </p:nvPr>
        </p:nvGraphicFramePr>
        <p:xfrm>
          <a:off x="608836" y="1439145"/>
          <a:ext cx="11013320" cy="1155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795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471153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1460196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1493041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1516262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  <a:gridCol w="1627359">
                  <a:extLst>
                    <a:ext uri="{9D8B030D-6E8A-4147-A177-3AD203B41FA5}">
                      <a16:colId xmlns:a16="http://schemas.microsoft.com/office/drawing/2014/main" val="2801135612"/>
                    </a:ext>
                  </a:extLst>
                </a:gridCol>
                <a:gridCol w="1627359">
                  <a:extLst>
                    <a:ext uri="{9D8B030D-6E8A-4147-A177-3AD203B41FA5}">
                      <a16:colId xmlns:a16="http://schemas.microsoft.com/office/drawing/2014/main" val="194131362"/>
                    </a:ext>
                  </a:extLst>
                </a:gridCol>
              </a:tblGrid>
              <a:tr h="4097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40971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Y181AN4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SMTLOADING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TURNPCB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AOI_2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3360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11/2/2024 14:41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11/3/2024 13:09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11/4/2024 14:30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11/4/2024 14:48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11/4/2024 14:58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11/4/2024 18:23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056727"/>
              </p:ext>
            </p:extLst>
          </p:nvPr>
        </p:nvGraphicFramePr>
        <p:xfrm>
          <a:off x="608837" y="3272195"/>
          <a:ext cx="11013319" cy="1895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0301">
                  <a:extLst>
                    <a:ext uri="{9D8B030D-6E8A-4147-A177-3AD203B41FA5}">
                      <a16:colId xmlns:a16="http://schemas.microsoft.com/office/drawing/2014/main" val="2004904958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2812330865"/>
                    </a:ext>
                  </a:extLst>
                </a:gridCol>
                <a:gridCol w="1576585">
                  <a:extLst>
                    <a:ext uri="{9D8B030D-6E8A-4147-A177-3AD203B41FA5}">
                      <a16:colId xmlns:a16="http://schemas.microsoft.com/office/drawing/2014/main" val="2862351682"/>
                    </a:ext>
                  </a:extLst>
                </a:gridCol>
                <a:gridCol w="1604775">
                  <a:extLst>
                    <a:ext uri="{9D8B030D-6E8A-4147-A177-3AD203B41FA5}">
                      <a16:colId xmlns:a16="http://schemas.microsoft.com/office/drawing/2014/main" val="2758601917"/>
                    </a:ext>
                  </a:extLst>
                </a:gridCol>
                <a:gridCol w="1516359">
                  <a:extLst>
                    <a:ext uri="{9D8B030D-6E8A-4147-A177-3AD203B41FA5}">
                      <a16:colId xmlns:a16="http://schemas.microsoft.com/office/drawing/2014/main" val="297050172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4162181979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3061608070"/>
                    </a:ext>
                  </a:extLst>
                </a:gridCol>
              </a:tblGrid>
              <a:tr h="50449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S/N range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76244"/>
                  </a:ext>
                </a:extLst>
              </a:tr>
              <a:tr h="3106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2149688001202404449199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UK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FT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FT1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RC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RC1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RC2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08224"/>
                  </a:ext>
                </a:extLst>
              </a:tr>
              <a:tr h="388551">
                <a:tc v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11/12/2024 13:43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11/12/2024 13:49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11/12/2024 13:57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11/12/2024 14:03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11/12/2024 14:15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11/13/2024 13:29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592922"/>
                  </a:ext>
                </a:extLst>
              </a:tr>
              <a:tr h="691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logs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test haven’t logs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8091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8836" y="5314011"/>
            <a:ext cx="1077326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unit has PASSED normally SMT and FATP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Shipping date</a:t>
            </a:r>
            <a: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2024/11/18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127826"/>
              </p:ext>
            </p:extLst>
          </p:nvPr>
        </p:nvGraphicFramePr>
        <p:xfrm>
          <a:off x="4071257" y="4507014"/>
          <a:ext cx="1066800" cy="798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6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71257" y="4507014"/>
                        <a:ext cx="1066800" cy="7980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302355"/>
              </p:ext>
            </p:extLst>
          </p:nvPr>
        </p:nvGraphicFramePr>
        <p:xfrm>
          <a:off x="5753100" y="4498035"/>
          <a:ext cx="1022350" cy="815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53100" y="4498035"/>
                        <a:ext cx="1022350" cy="815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116454"/>
              </p:ext>
            </p:extLst>
          </p:nvPr>
        </p:nvGraphicFramePr>
        <p:xfrm>
          <a:off x="7321776" y="4498035"/>
          <a:ext cx="1004207" cy="793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21776" y="4498035"/>
                        <a:ext cx="1004207" cy="7937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4063574"/>
              </p:ext>
            </p:extLst>
          </p:nvPr>
        </p:nvGraphicFramePr>
        <p:xfrm>
          <a:off x="8803595" y="4498034"/>
          <a:ext cx="1004207" cy="793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" name="Document" showAsIcon="1" r:id="rId9" imgW="914400" imgH="771480" progId="Word.Document.8">
                  <p:embed/>
                </p:oleObj>
              </mc:Choice>
              <mc:Fallback>
                <p:oleObj name="Document" showAsIcon="1" r:id="rId9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03595" y="4498034"/>
                        <a:ext cx="1004207" cy="7937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8180405"/>
              </p:ext>
            </p:extLst>
          </p:nvPr>
        </p:nvGraphicFramePr>
        <p:xfrm>
          <a:off x="10354652" y="4507014"/>
          <a:ext cx="1004207" cy="793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0" name="Document" showAsIcon="1" r:id="rId11" imgW="914400" imgH="771480" progId="Word.Document.8">
                  <p:embed/>
                </p:oleObj>
              </mc:Choice>
              <mc:Fallback>
                <p:oleObj name="Document" showAsIcon="1" r:id="rId11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354652" y="4507014"/>
                        <a:ext cx="1004207" cy="7937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589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782ADF2-D49E-4FF7-8FFC-2C6F19ABF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43" y="34458"/>
            <a:ext cx="7092519" cy="646331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TW" smtClean="0"/>
              <a:t>SPI / AOI History Data checking</a:t>
            </a:r>
            <a:endParaRPr lang="zh-TW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8612" y="5543820"/>
            <a:ext cx="6933392" cy="498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zh-TW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 &amp; Pre-AOI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Post-AOI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found issue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2217B2-F283-42E7-8FE3-CD61896EB9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79275" y="965292"/>
          <a:ext cx="9936693" cy="4424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281">
                  <a:extLst>
                    <a:ext uri="{9D8B030D-6E8A-4147-A177-3AD203B41FA5}">
                      <a16:colId xmlns:a16="http://schemas.microsoft.com/office/drawing/2014/main" val="534796678"/>
                    </a:ext>
                  </a:extLst>
                </a:gridCol>
                <a:gridCol w="2251215">
                  <a:extLst>
                    <a:ext uri="{9D8B030D-6E8A-4147-A177-3AD203B41FA5}">
                      <a16:colId xmlns:a16="http://schemas.microsoft.com/office/drawing/2014/main" val="1466354551"/>
                    </a:ext>
                  </a:extLst>
                </a:gridCol>
                <a:gridCol w="2300583">
                  <a:extLst>
                    <a:ext uri="{9D8B030D-6E8A-4147-A177-3AD203B41FA5}">
                      <a16:colId xmlns:a16="http://schemas.microsoft.com/office/drawing/2014/main" val="798490914"/>
                    </a:ext>
                  </a:extLst>
                </a:gridCol>
                <a:gridCol w="2211307">
                  <a:extLst>
                    <a:ext uri="{9D8B030D-6E8A-4147-A177-3AD203B41FA5}">
                      <a16:colId xmlns:a16="http://schemas.microsoft.com/office/drawing/2014/main" val="1294280826"/>
                    </a:ext>
                  </a:extLst>
                </a:gridCol>
                <a:gridCol w="2211307">
                  <a:extLst>
                    <a:ext uri="{9D8B030D-6E8A-4147-A177-3AD203B41FA5}">
                      <a16:colId xmlns:a16="http://schemas.microsoft.com/office/drawing/2014/main" val="1178542479"/>
                    </a:ext>
                  </a:extLst>
                </a:gridCol>
              </a:tblGrid>
              <a:tr h="32367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Pre-AOI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Post-AOI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Remark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475942"/>
                  </a:ext>
                </a:extLst>
              </a:tr>
              <a:tr h="1418354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History data 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not found issue at  SPI &amp; pre-AOI and Post AOI station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511651"/>
                  </a:ext>
                </a:extLst>
              </a:tr>
              <a:tr h="1699278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History data 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not found issue at  SPI &amp; pre-AOI and Post AOI station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3251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Result</a:t>
                      </a:r>
                      <a:r>
                        <a:rPr lang="en-US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</a:t>
                      </a:r>
                      <a:endParaRPr lang="en-US" sz="20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FF"/>
                          </a:solidFill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FF"/>
                          </a:solidFill>
                          <a:latin typeface="+mn-lt"/>
                          <a:cs typeface="+mn-cs"/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FF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057607"/>
                  </a:ext>
                </a:extLst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321" y="3024129"/>
            <a:ext cx="1844936" cy="12096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755" y="1456341"/>
            <a:ext cx="1596565" cy="113285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649" y="1456341"/>
            <a:ext cx="1532601" cy="113285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831" y="3024129"/>
            <a:ext cx="1321419" cy="1209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8314" y="3024129"/>
            <a:ext cx="1349445" cy="12096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0321" y="1459811"/>
            <a:ext cx="1844936" cy="113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02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6520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Boot </a:t>
            </a:r>
            <a:r>
              <a:rPr lang="en-US" altLang="zh-TW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 </a:t>
            </a:r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Coverage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E5B87F-1ED8-4B53-AF15-FB0CEEFA5736}"/>
              </a:ext>
            </a:extLst>
          </p:cNvPr>
          <p:cNvSpPr/>
          <p:nvPr/>
        </p:nvSpPr>
        <p:spPr>
          <a:xfrm>
            <a:off x="370002" y="5624825"/>
            <a:ext cx="114402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</a:t>
            </a:r>
            <a:b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fail then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can’t test at FT, FT1, FT3, FT4, RC station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Ethernet fail can cover 100% at FATP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7564" y="631335"/>
            <a:ext cx="1779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FATP process: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424" y="937649"/>
            <a:ext cx="10141110" cy="468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7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1296" y="27296"/>
            <a:ext cx="8907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6388" y="869570"/>
            <a:ext cx="108325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has PASSED normally SMT and FATP.</a:t>
            </a:r>
            <a:b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Shipping date: 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2024/11/18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zh-TW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zh-TW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 &amp; Pre-AOI and Post-AOI </a:t>
            </a:r>
            <a:r>
              <a:rPr lang="en-US" altLang="zh-TW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not </a:t>
            </a:r>
            <a:r>
              <a:rPr lang="en-US" altLang="zh-TW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 </a:t>
            </a:r>
            <a:r>
              <a:rPr lang="en-US" altLang="zh-TW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</a:t>
            </a:r>
          </a:p>
          <a:p>
            <a:pPr>
              <a:lnSpc>
                <a:spcPct val="200000"/>
              </a:lnSpc>
            </a:pPr>
            <a:r>
              <a:rPr lang="en-US" altLang="zh-TW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zh-TW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Ethernet fail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 cover 100% at FATP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 Action: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Fii</a:t>
            </a: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need to get </a:t>
            </a: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 board on hand to analysis to find out root cause. </a:t>
            </a: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Therefore, may can we suggest that ALT send Defective samples back to Vietnam for us to analyze further.</a:t>
            </a: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5668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459</Words>
  <Application>Microsoft Office PowerPoint</Application>
  <PresentationFormat>Widescreen</PresentationFormat>
  <Paragraphs>117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等线</vt:lpstr>
      <vt:lpstr>Microsoft JhengHei</vt:lpstr>
      <vt:lpstr>Microsoft JhengHei</vt:lpstr>
      <vt:lpstr>微软雅黑</vt:lpstr>
      <vt:lpstr>微软雅黑</vt:lpstr>
      <vt:lpstr>新細明體</vt:lpstr>
      <vt:lpstr>SimSun</vt:lpstr>
      <vt:lpstr>Arial</vt:lpstr>
      <vt:lpstr>Calibri</vt:lpstr>
      <vt:lpstr>Calibri Light</vt:lpstr>
      <vt:lpstr>Times New Roman</vt:lpstr>
      <vt:lpstr>Wingdings</vt:lpstr>
      <vt:lpstr>Office Theme</vt:lpstr>
      <vt:lpstr>Document</vt:lpstr>
      <vt:lpstr>BFX AT-100 Ethernet fail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BFX AT-100 U801_RTL8211F-CG material issue report</dc:title>
  <dc:creator>吳輝午</dc:creator>
  <cp:lastModifiedBy>阮氏姮</cp:lastModifiedBy>
  <cp:revision>29</cp:revision>
  <dcterms:created xsi:type="dcterms:W3CDTF">2025-01-13T11:54:32Z</dcterms:created>
  <dcterms:modified xsi:type="dcterms:W3CDTF">2025-01-14T08:57:29Z</dcterms:modified>
</cp:coreProperties>
</file>